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8" userDrawn="1">
          <p15:clr>
            <a:srgbClr val="A4A3A4"/>
          </p15:clr>
        </p15:guide>
        <p15:guide id="2" pos="19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554" y="-60"/>
      </p:cViewPr>
      <p:guideLst>
        <p:guide orient="horz" pos="2668"/>
        <p:guide pos="1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3606" y="4377725"/>
            <a:ext cx="5830788" cy="488916"/>
          </a:xfrm>
        </p:spPr>
        <p:txBody>
          <a:bodyPr lIns="0" tIns="0" rIns="0" bIns="0"/>
          <a:lstStyle>
            <a:lvl1pPr>
              <a:defRPr sz="3177" b="0" i="0" u="heavy">
                <a:solidFill>
                  <a:srgbClr val="7E7E7E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3606" y="4377725"/>
            <a:ext cx="5830788" cy="488916"/>
          </a:xfrm>
        </p:spPr>
        <p:txBody>
          <a:bodyPr lIns="0" tIns="0" rIns="0" bIns="0"/>
          <a:lstStyle>
            <a:lvl1pPr>
              <a:defRPr sz="3177" b="0" i="0" u="heavy">
                <a:solidFill>
                  <a:srgbClr val="7E7E7E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3606" y="4377725"/>
            <a:ext cx="5830788" cy="488916"/>
          </a:xfrm>
        </p:spPr>
        <p:txBody>
          <a:bodyPr lIns="0" tIns="0" rIns="0" bIns="0"/>
          <a:lstStyle>
            <a:lvl1pPr>
              <a:defRPr sz="3177" b="0" i="0" u="heavy">
                <a:solidFill>
                  <a:srgbClr val="7E7E7E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84223" y="5093024"/>
            <a:ext cx="2558207" cy="319416"/>
          </a:xfrm>
          <a:custGeom>
            <a:avLst/>
            <a:gdLst/>
            <a:ahLst/>
            <a:cxnLst/>
            <a:rect l="l" t="t" r="r" b="b"/>
            <a:pathLst>
              <a:path w="2818765" h="344804">
                <a:moveTo>
                  <a:pt x="2761481" y="0"/>
                </a:moveTo>
                <a:lnTo>
                  <a:pt x="57911" y="0"/>
                </a:lnTo>
                <a:lnTo>
                  <a:pt x="35361" y="4429"/>
                </a:lnTo>
                <a:lnTo>
                  <a:pt x="16954" y="16573"/>
                </a:lnTo>
                <a:lnTo>
                  <a:pt x="4548" y="34718"/>
                </a:lnTo>
                <a:lnTo>
                  <a:pt x="0" y="57149"/>
                </a:lnTo>
                <a:lnTo>
                  <a:pt x="0" y="287273"/>
                </a:lnTo>
                <a:lnTo>
                  <a:pt x="4548" y="309383"/>
                </a:lnTo>
                <a:lnTo>
                  <a:pt x="16954" y="327563"/>
                </a:lnTo>
                <a:lnTo>
                  <a:pt x="35361" y="339886"/>
                </a:lnTo>
                <a:lnTo>
                  <a:pt x="57911" y="344423"/>
                </a:lnTo>
                <a:lnTo>
                  <a:pt x="2761481" y="344423"/>
                </a:lnTo>
                <a:lnTo>
                  <a:pt x="2783912" y="339886"/>
                </a:lnTo>
                <a:lnTo>
                  <a:pt x="2802057" y="327563"/>
                </a:lnTo>
                <a:lnTo>
                  <a:pt x="2814201" y="309383"/>
                </a:lnTo>
                <a:lnTo>
                  <a:pt x="2818630" y="287273"/>
                </a:lnTo>
                <a:lnTo>
                  <a:pt x="2818630" y="57149"/>
                </a:lnTo>
                <a:lnTo>
                  <a:pt x="2814201" y="34718"/>
                </a:lnTo>
                <a:lnTo>
                  <a:pt x="2802057" y="16573"/>
                </a:lnTo>
                <a:lnTo>
                  <a:pt x="2783912" y="4429"/>
                </a:lnTo>
                <a:lnTo>
                  <a:pt x="2761481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 sz="15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3606" y="4377725"/>
            <a:ext cx="5830788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 u="heavy">
                <a:solidFill>
                  <a:srgbClr val="7E7E7E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25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25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25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" y="0"/>
            <a:ext cx="6858000" cy="9931701"/>
          </a:xfrm>
          <a:prstGeom prst="rect">
            <a:avLst/>
          </a:prstGeom>
        </p:spPr>
      </p:pic>
      <p:sp>
        <p:nvSpPr>
          <p:cNvPr id="13" name="object 3"/>
          <p:cNvSpPr/>
          <p:nvPr/>
        </p:nvSpPr>
        <p:spPr>
          <a:xfrm>
            <a:off x="687839" y="6714053"/>
            <a:ext cx="2585061" cy="277996"/>
          </a:xfrm>
          <a:custGeom>
            <a:avLst/>
            <a:gdLst/>
            <a:ahLst/>
            <a:cxnLst/>
            <a:rect l="l" t="t" r="r" b="b"/>
            <a:pathLst>
              <a:path w="2818765" h="345439">
                <a:moveTo>
                  <a:pt x="2761481" y="0"/>
                </a:moveTo>
                <a:lnTo>
                  <a:pt x="57911" y="0"/>
                </a:lnTo>
                <a:lnTo>
                  <a:pt x="35361" y="4548"/>
                </a:lnTo>
                <a:lnTo>
                  <a:pt x="16954" y="16954"/>
                </a:lnTo>
                <a:lnTo>
                  <a:pt x="4548" y="35361"/>
                </a:lnTo>
                <a:lnTo>
                  <a:pt x="0" y="57911"/>
                </a:lnTo>
                <a:lnTo>
                  <a:pt x="0" y="287273"/>
                </a:lnTo>
                <a:lnTo>
                  <a:pt x="4548" y="309823"/>
                </a:lnTo>
                <a:lnTo>
                  <a:pt x="16954" y="328230"/>
                </a:lnTo>
                <a:lnTo>
                  <a:pt x="35361" y="340636"/>
                </a:lnTo>
                <a:lnTo>
                  <a:pt x="57911" y="345185"/>
                </a:lnTo>
                <a:lnTo>
                  <a:pt x="2761481" y="345185"/>
                </a:lnTo>
                <a:lnTo>
                  <a:pt x="2783590" y="340636"/>
                </a:lnTo>
                <a:lnTo>
                  <a:pt x="2801771" y="328230"/>
                </a:lnTo>
                <a:lnTo>
                  <a:pt x="2814094" y="309823"/>
                </a:lnTo>
                <a:lnTo>
                  <a:pt x="2818630" y="287273"/>
                </a:lnTo>
                <a:lnTo>
                  <a:pt x="2818630" y="57911"/>
                </a:lnTo>
                <a:lnTo>
                  <a:pt x="2814094" y="35361"/>
                </a:lnTo>
                <a:lnTo>
                  <a:pt x="2801771" y="16954"/>
                </a:lnTo>
                <a:lnTo>
                  <a:pt x="2783590" y="4548"/>
                </a:lnTo>
                <a:lnTo>
                  <a:pt x="2761481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 sz="1500" dirty="0"/>
          </a:p>
        </p:txBody>
      </p:sp>
      <p:sp>
        <p:nvSpPr>
          <p:cNvPr id="14" name="object 8"/>
          <p:cNvSpPr txBox="1"/>
          <p:nvPr/>
        </p:nvSpPr>
        <p:spPr>
          <a:xfrm>
            <a:off x="641736" y="7983851"/>
            <a:ext cx="5513768" cy="757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lang="en-US" sz="15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  </a:t>
            </a:r>
            <a:r>
              <a:rPr sz="15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～</a:t>
            </a:r>
            <a:r>
              <a:rPr lang="en-US" sz="15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 </a:t>
            </a:r>
            <a:r>
              <a:rPr lang="ja-JP" altLang="en-US" sz="15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法</a:t>
            </a:r>
            <a:r>
              <a:rPr lang="ja-JP" altLang="en-US"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テラスって</a:t>
            </a:r>
            <a:r>
              <a:rPr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？～</a:t>
            </a:r>
          </a:p>
          <a:p>
            <a:pPr marL="100857">
              <a:spcBef>
                <a:spcPts val="32"/>
              </a:spcBef>
            </a:pPr>
            <a:r>
              <a:rPr lang="ja-JP" altLang="en-US" sz="108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総合法律支援法に基づき、</a:t>
            </a:r>
            <a:r>
              <a:rPr sz="108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平成</a:t>
            </a:r>
            <a:r>
              <a:rPr sz="108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/>
              </a:rPr>
              <a:t>18</a:t>
            </a:r>
            <a:r>
              <a:rPr sz="108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年に国が設立</a:t>
            </a:r>
            <a:r>
              <a:rPr lang="ja-JP" altLang="en-US" sz="108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した「日本司法支援センター」の愛称です。</a:t>
            </a:r>
            <a:endParaRPr sz="1089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  <a:p>
            <a:pPr marL="11527" marR="4611" indent="89907">
              <a:lnSpc>
                <a:spcPts val="1189"/>
              </a:lnSpc>
              <a:spcBef>
                <a:spcPts val="185"/>
              </a:spcBef>
            </a:pPr>
            <a:r>
              <a:rPr lang="ja-JP" altLang="en-US" sz="108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法的トラブルの解決に必要な情報やサービスを、どなたでも簡単に利用できる、法的解決への</a:t>
            </a:r>
            <a:endParaRPr lang="en-US" altLang="ja-JP" sz="1089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  <a:p>
            <a:pPr marL="11527" marR="4611" indent="89907">
              <a:lnSpc>
                <a:spcPts val="1189"/>
              </a:lnSpc>
              <a:spcBef>
                <a:spcPts val="185"/>
              </a:spcBef>
            </a:pPr>
            <a:r>
              <a:rPr lang="ja-JP" altLang="en-US" sz="108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「道しるべ」となるための活動を全国で行っています。</a:t>
            </a:r>
            <a:endParaRPr sz="1089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</p:txBody>
      </p:sp>
      <p:sp>
        <p:nvSpPr>
          <p:cNvPr id="17" name="object 3"/>
          <p:cNvSpPr/>
          <p:nvPr/>
        </p:nvSpPr>
        <p:spPr>
          <a:xfrm>
            <a:off x="3572047" y="6709408"/>
            <a:ext cx="2585061" cy="277996"/>
          </a:xfrm>
          <a:custGeom>
            <a:avLst/>
            <a:gdLst/>
            <a:ahLst/>
            <a:cxnLst/>
            <a:rect l="l" t="t" r="r" b="b"/>
            <a:pathLst>
              <a:path w="2818765" h="345439">
                <a:moveTo>
                  <a:pt x="2761481" y="0"/>
                </a:moveTo>
                <a:lnTo>
                  <a:pt x="57911" y="0"/>
                </a:lnTo>
                <a:lnTo>
                  <a:pt x="35361" y="4548"/>
                </a:lnTo>
                <a:lnTo>
                  <a:pt x="16954" y="16954"/>
                </a:lnTo>
                <a:lnTo>
                  <a:pt x="4548" y="35361"/>
                </a:lnTo>
                <a:lnTo>
                  <a:pt x="0" y="57911"/>
                </a:lnTo>
                <a:lnTo>
                  <a:pt x="0" y="287273"/>
                </a:lnTo>
                <a:lnTo>
                  <a:pt x="4548" y="309823"/>
                </a:lnTo>
                <a:lnTo>
                  <a:pt x="16954" y="328230"/>
                </a:lnTo>
                <a:lnTo>
                  <a:pt x="35361" y="340636"/>
                </a:lnTo>
                <a:lnTo>
                  <a:pt x="57911" y="345185"/>
                </a:lnTo>
                <a:lnTo>
                  <a:pt x="2761481" y="345185"/>
                </a:lnTo>
                <a:lnTo>
                  <a:pt x="2783590" y="340636"/>
                </a:lnTo>
                <a:lnTo>
                  <a:pt x="2801771" y="328230"/>
                </a:lnTo>
                <a:lnTo>
                  <a:pt x="2814094" y="309823"/>
                </a:lnTo>
                <a:lnTo>
                  <a:pt x="2818630" y="287273"/>
                </a:lnTo>
                <a:lnTo>
                  <a:pt x="2818630" y="57911"/>
                </a:lnTo>
                <a:lnTo>
                  <a:pt x="2814094" y="35361"/>
                </a:lnTo>
                <a:lnTo>
                  <a:pt x="2801771" y="16954"/>
                </a:lnTo>
                <a:lnTo>
                  <a:pt x="2783590" y="4548"/>
                </a:lnTo>
                <a:lnTo>
                  <a:pt x="2761481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 sz="1500" dirty="0"/>
          </a:p>
        </p:txBody>
      </p:sp>
      <p:sp>
        <p:nvSpPr>
          <p:cNvPr id="10" name="object 5"/>
          <p:cNvSpPr/>
          <p:nvPr/>
        </p:nvSpPr>
        <p:spPr>
          <a:xfrm>
            <a:off x="1750716" y="5490865"/>
            <a:ext cx="3428719" cy="9090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00"/>
          </a:p>
        </p:txBody>
      </p:sp>
      <p:sp>
        <p:nvSpPr>
          <p:cNvPr id="8" name="object 7"/>
          <p:cNvSpPr txBox="1"/>
          <p:nvPr/>
        </p:nvSpPr>
        <p:spPr>
          <a:xfrm>
            <a:off x="1113536" y="5052709"/>
            <a:ext cx="470307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3" algn="ctr"/>
            <a:r>
              <a:rPr sz="3000" b="1" spc="23" dirty="0" err="1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身近</a:t>
            </a:r>
            <a:r>
              <a:rPr sz="3000" b="1" spc="-218" dirty="0" err="1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な</a:t>
            </a:r>
            <a:r>
              <a:rPr sz="3000" b="1" spc="23" dirty="0" err="1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法的</a:t>
            </a:r>
            <a:r>
              <a:rPr lang="ja-JP" altLang="en-US" sz="3000" b="1" spc="23" dirty="0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トラブル</a:t>
            </a:r>
            <a:endParaRPr lang="en-US" altLang="ja-JP" sz="3000" b="1" spc="23" dirty="0">
              <a:solidFill>
                <a:srgbClr val="7E7E7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</p:txBody>
      </p:sp>
      <p:sp>
        <p:nvSpPr>
          <p:cNvPr id="9" name="object 13"/>
          <p:cNvSpPr txBox="1"/>
          <p:nvPr/>
        </p:nvSpPr>
        <p:spPr>
          <a:xfrm>
            <a:off x="777391" y="5533143"/>
            <a:ext cx="1099481" cy="409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3576"/>
              </a:lnSpc>
            </a:pPr>
            <a:r>
              <a:rPr lang="ja-JP" altLang="en-US" sz="2541" spc="-241" dirty="0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まず</a:t>
            </a:r>
            <a:r>
              <a:rPr lang="ja-JP" altLang="en-US" sz="2541" spc="-241" dirty="0" smtClean="0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は</a:t>
            </a:r>
            <a:endParaRPr sz="254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SimSun"/>
            </a:endParaRPr>
          </a:p>
        </p:txBody>
      </p:sp>
      <p:sp>
        <p:nvSpPr>
          <p:cNvPr id="12" name="object 13"/>
          <p:cNvSpPr txBox="1"/>
          <p:nvPr/>
        </p:nvSpPr>
        <p:spPr>
          <a:xfrm>
            <a:off x="727561" y="6234111"/>
            <a:ext cx="5444639" cy="409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>
              <a:lnSpc>
                <a:spcPts val="3576"/>
              </a:lnSpc>
            </a:pPr>
            <a:r>
              <a:rPr lang="ja-JP" altLang="en-US" sz="2300" spc="-241" dirty="0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　</a:t>
            </a:r>
            <a:r>
              <a:rPr lang="ja-JP" altLang="en-US" sz="2300" u="sng" spc="23" dirty="0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お気軽にお問い合わせください</a:t>
            </a:r>
            <a:r>
              <a:rPr lang="ja-JP" altLang="en-US" sz="2300" u="sng" spc="-241" dirty="0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！</a:t>
            </a:r>
            <a:endParaRPr sz="2300" u="sng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SimSu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4531" y="6721393"/>
            <a:ext cx="296941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1776" algn="ctr"/>
            <a:r>
              <a:rPr lang="ja-JP" altLang="en-US" sz="1600" spc="5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　法</a:t>
            </a:r>
            <a:r>
              <a:rPr lang="ja-JP" altLang="en-US" sz="1600" spc="5" dirty="0" smtClean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テラスサポートダイヤル</a:t>
            </a:r>
            <a:endParaRPr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</p:txBody>
      </p:sp>
      <p:sp>
        <p:nvSpPr>
          <p:cNvPr id="20" name="object 15"/>
          <p:cNvSpPr txBox="1"/>
          <p:nvPr/>
        </p:nvSpPr>
        <p:spPr>
          <a:xfrm>
            <a:off x="3679441" y="7381238"/>
            <a:ext cx="296941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171">
              <a:lnSpc>
                <a:spcPts val="1234"/>
              </a:lnSpc>
            </a:pPr>
            <a:r>
              <a:rPr sz="900" spc="-4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※</a:t>
            </a:r>
            <a:r>
              <a:rPr sz="900" spc="-1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I</a:t>
            </a:r>
            <a:r>
              <a:rPr sz="900" spc="10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P</a:t>
            </a:r>
            <a:r>
              <a:rPr sz="9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電話からは</a:t>
            </a:r>
            <a:r>
              <a:rPr sz="900" spc="45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03-6745-560</a:t>
            </a:r>
            <a:r>
              <a:rPr lang="en-US" altLang="ja-JP" sz="900" spc="45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1</a:t>
            </a:r>
            <a:r>
              <a:rPr lang="ja-JP" altLang="en-US" sz="900" spc="10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に</a:t>
            </a:r>
            <a:r>
              <a:rPr lang="ja-JP" altLang="en-US" sz="900" spc="-5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お</a:t>
            </a:r>
            <a:r>
              <a:rPr lang="ja-JP" altLang="en-US" sz="900" spc="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電</a:t>
            </a:r>
            <a:r>
              <a:rPr lang="ja-JP" altLang="en-US" sz="900" spc="1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話ください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</p:txBody>
      </p:sp>
      <p:sp>
        <p:nvSpPr>
          <p:cNvPr id="21" name="object 12"/>
          <p:cNvSpPr txBox="1"/>
          <p:nvPr/>
        </p:nvSpPr>
        <p:spPr>
          <a:xfrm>
            <a:off x="1264638" y="7535731"/>
            <a:ext cx="1150145" cy="349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/>
            <a:r>
              <a:rPr sz="1407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受 付 時 間</a:t>
            </a:r>
          </a:p>
          <a:p>
            <a:pPr marL="11527" algn="ctr">
              <a:spcBef>
                <a:spcPts val="5"/>
              </a:spcBef>
            </a:pPr>
            <a:r>
              <a:rPr lang="ja-JP" altLang="en-US" sz="862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（</a:t>
            </a:r>
            <a:r>
              <a:rPr sz="862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祝日</a:t>
            </a:r>
            <a:r>
              <a:rPr sz="862" dirty="0" err="1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・年末年始を除く</a:t>
            </a:r>
            <a:r>
              <a:rPr sz="862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）</a:t>
            </a:r>
          </a:p>
        </p:txBody>
      </p:sp>
      <p:sp>
        <p:nvSpPr>
          <p:cNvPr id="22" name="object 11"/>
          <p:cNvSpPr txBox="1"/>
          <p:nvPr/>
        </p:nvSpPr>
        <p:spPr>
          <a:xfrm>
            <a:off x="2580037" y="7597688"/>
            <a:ext cx="3492958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656"/>
              </a:lnSpc>
              <a:tabLst>
                <a:tab pos="310063" algn="l"/>
                <a:tab pos="1712265" algn="l"/>
              </a:tabLst>
            </a:pPr>
            <a:r>
              <a:rPr sz="1407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平	</a:t>
            </a:r>
            <a:r>
              <a:rPr sz="1407" spc="2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日9</a:t>
            </a:r>
            <a:r>
              <a:rPr lang="ja-JP" altLang="en-US" sz="1407" spc="2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：</a:t>
            </a:r>
            <a:r>
              <a:rPr sz="1407" spc="4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00</a:t>
            </a:r>
            <a:r>
              <a:rPr sz="1407" spc="2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～2</a:t>
            </a:r>
            <a:r>
              <a:rPr sz="1407" spc="4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1</a:t>
            </a:r>
            <a:r>
              <a:rPr lang="ja-JP" altLang="en-US" sz="1407" spc="4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：</a:t>
            </a:r>
            <a:r>
              <a:rPr sz="1407" spc="36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0</a:t>
            </a:r>
            <a:r>
              <a:rPr sz="1407" spc="4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0</a:t>
            </a:r>
            <a:r>
              <a:rPr sz="1407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	</a:t>
            </a:r>
            <a:r>
              <a:rPr sz="1407" spc="1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土曜日</a:t>
            </a:r>
            <a:r>
              <a:rPr lang="en-US" altLang="ja-JP" sz="1407" spc="23" dirty="0">
                <a:latin typeface="ＭＳ Ｐゴシック" panose="020B0600070205080204" pitchFamily="50" charset="-128"/>
                <a:cs typeface="PMingLiU"/>
              </a:rPr>
              <a:t>9</a:t>
            </a:r>
            <a:r>
              <a:rPr lang="ja-JP" altLang="en-US" sz="1407" spc="23" dirty="0">
                <a:latin typeface="ＭＳ Ｐゴシック" panose="020B0600070205080204" pitchFamily="50" charset="-128"/>
                <a:cs typeface="PMingLiU"/>
              </a:rPr>
              <a:t>：</a:t>
            </a:r>
            <a:r>
              <a:rPr lang="en-US" altLang="ja-JP" sz="1407" spc="41" dirty="0">
                <a:latin typeface="ＭＳ Ｐゴシック" panose="020B0600070205080204" pitchFamily="50" charset="-128"/>
                <a:cs typeface="PMingLiU"/>
              </a:rPr>
              <a:t>00</a:t>
            </a:r>
            <a:r>
              <a:rPr lang="ja-JP" altLang="en-US" sz="1407" spc="23" dirty="0" smtClean="0">
                <a:latin typeface="ＭＳ Ｐゴシック" panose="020B0600070205080204" pitchFamily="50" charset="-128"/>
                <a:cs typeface="PMingLiU"/>
              </a:rPr>
              <a:t>～</a:t>
            </a:r>
            <a:r>
              <a:rPr sz="1407" spc="23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1</a:t>
            </a:r>
            <a:r>
              <a:rPr sz="1407" spc="4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7</a:t>
            </a:r>
            <a:r>
              <a:rPr lang="ja-JP" altLang="en-US" sz="1407" spc="4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：</a:t>
            </a:r>
            <a:r>
              <a:rPr sz="1407" spc="4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00</a:t>
            </a:r>
            <a:endParaRPr sz="1407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</p:txBody>
      </p:sp>
      <p:sp>
        <p:nvSpPr>
          <p:cNvPr id="23" name="object 16"/>
          <p:cNvSpPr/>
          <p:nvPr/>
        </p:nvSpPr>
        <p:spPr>
          <a:xfrm>
            <a:off x="583999" y="7944962"/>
            <a:ext cx="5689960" cy="860054"/>
          </a:xfrm>
          <a:custGeom>
            <a:avLst/>
            <a:gdLst/>
            <a:ahLst/>
            <a:cxnLst/>
            <a:rect l="l" t="t" r="r" b="b"/>
            <a:pathLst>
              <a:path w="6532880" h="1005840">
                <a:moveTo>
                  <a:pt x="6412213" y="6095"/>
                </a:moveTo>
                <a:lnTo>
                  <a:pt x="121157" y="6095"/>
                </a:lnTo>
                <a:lnTo>
                  <a:pt x="112775" y="9143"/>
                </a:lnTo>
                <a:lnTo>
                  <a:pt x="97535" y="15239"/>
                </a:lnTo>
                <a:lnTo>
                  <a:pt x="89915" y="21335"/>
                </a:lnTo>
                <a:lnTo>
                  <a:pt x="69341" y="33527"/>
                </a:lnTo>
                <a:lnTo>
                  <a:pt x="62483" y="39623"/>
                </a:lnTo>
                <a:lnTo>
                  <a:pt x="50291" y="48767"/>
                </a:lnTo>
                <a:lnTo>
                  <a:pt x="39623" y="60959"/>
                </a:lnTo>
                <a:lnTo>
                  <a:pt x="34289" y="70103"/>
                </a:lnTo>
                <a:lnTo>
                  <a:pt x="20573" y="88391"/>
                </a:lnTo>
                <a:lnTo>
                  <a:pt x="16763" y="97535"/>
                </a:lnTo>
                <a:lnTo>
                  <a:pt x="10667" y="112775"/>
                </a:lnTo>
                <a:lnTo>
                  <a:pt x="7619" y="121919"/>
                </a:lnTo>
                <a:lnTo>
                  <a:pt x="5333" y="128015"/>
                </a:lnTo>
                <a:lnTo>
                  <a:pt x="761" y="155447"/>
                </a:lnTo>
                <a:lnTo>
                  <a:pt x="761" y="161543"/>
                </a:lnTo>
                <a:lnTo>
                  <a:pt x="0" y="170687"/>
                </a:lnTo>
                <a:lnTo>
                  <a:pt x="0" y="835149"/>
                </a:lnTo>
                <a:lnTo>
                  <a:pt x="761" y="844293"/>
                </a:lnTo>
                <a:lnTo>
                  <a:pt x="761" y="853437"/>
                </a:lnTo>
                <a:lnTo>
                  <a:pt x="5333" y="877821"/>
                </a:lnTo>
                <a:lnTo>
                  <a:pt x="7619" y="886965"/>
                </a:lnTo>
                <a:lnTo>
                  <a:pt x="10667" y="893061"/>
                </a:lnTo>
                <a:lnTo>
                  <a:pt x="16763" y="908301"/>
                </a:lnTo>
                <a:lnTo>
                  <a:pt x="20573" y="917445"/>
                </a:lnTo>
                <a:lnTo>
                  <a:pt x="34289" y="938781"/>
                </a:lnTo>
                <a:lnTo>
                  <a:pt x="50291" y="957069"/>
                </a:lnTo>
                <a:lnTo>
                  <a:pt x="62483" y="966213"/>
                </a:lnTo>
                <a:lnTo>
                  <a:pt x="69341" y="972309"/>
                </a:lnTo>
                <a:lnTo>
                  <a:pt x="83057" y="981453"/>
                </a:lnTo>
                <a:lnTo>
                  <a:pt x="89915" y="984501"/>
                </a:lnTo>
                <a:lnTo>
                  <a:pt x="105155" y="993645"/>
                </a:lnTo>
                <a:lnTo>
                  <a:pt x="112775" y="996693"/>
                </a:lnTo>
                <a:lnTo>
                  <a:pt x="121157" y="999741"/>
                </a:lnTo>
                <a:lnTo>
                  <a:pt x="128777" y="1002789"/>
                </a:lnTo>
                <a:lnTo>
                  <a:pt x="145541" y="1005837"/>
                </a:lnTo>
                <a:lnTo>
                  <a:pt x="6378686" y="1005837"/>
                </a:lnTo>
                <a:lnTo>
                  <a:pt x="6403831" y="1002789"/>
                </a:lnTo>
                <a:lnTo>
                  <a:pt x="6412213" y="999741"/>
                </a:lnTo>
                <a:lnTo>
                  <a:pt x="6419833" y="996693"/>
                </a:lnTo>
                <a:lnTo>
                  <a:pt x="6428215" y="993645"/>
                </a:lnTo>
                <a:lnTo>
                  <a:pt x="147827" y="993645"/>
                </a:lnTo>
                <a:lnTo>
                  <a:pt x="139445" y="990597"/>
                </a:lnTo>
                <a:lnTo>
                  <a:pt x="132587" y="990597"/>
                </a:lnTo>
                <a:lnTo>
                  <a:pt x="124205" y="987549"/>
                </a:lnTo>
                <a:lnTo>
                  <a:pt x="124967" y="987549"/>
                </a:lnTo>
                <a:lnTo>
                  <a:pt x="109727" y="981453"/>
                </a:lnTo>
                <a:lnTo>
                  <a:pt x="89153" y="972309"/>
                </a:lnTo>
                <a:lnTo>
                  <a:pt x="83057" y="966213"/>
                </a:lnTo>
                <a:lnTo>
                  <a:pt x="76199" y="963165"/>
                </a:lnTo>
                <a:lnTo>
                  <a:pt x="76961" y="963165"/>
                </a:lnTo>
                <a:lnTo>
                  <a:pt x="70103" y="957069"/>
                </a:lnTo>
                <a:lnTo>
                  <a:pt x="70865" y="957069"/>
                </a:lnTo>
                <a:lnTo>
                  <a:pt x="39623" y="923541"/>
                </a:lnTo>
                <a:lnTo>
                  <a:pt x="25145" y="896109"/>
                </a:lnTo>
                <a:lnTo>
                  <a:pt x="22097" y="890013"/>
                </a:lnTo>
                <a:lnTo>
                  <a:pt x="17525" y="874773"/>
                </a:lnTo>
                <a:lnTo>
                  <a:pt x="16001" y="865629"/>
                </a:lnTo>
                <a:lnTo>
                  <a:pt x="14477" y="859533"/>
                </a:lnTo>
                <a:lnTo>
                  <a:pt x="12953" y="850389"/>
                </a:lnTo>
                <a:lnTo>
                  <a:pt x="12953" y="844293"/>
                </a:lnTo>
                <a:lnTo>
                  <a:pt x="12191" y="835149"/>
                </a:lnTo>
                <a:lnTo>
                  <a:pt x="12191" y="170687"/>
                </a:lnTo>
                <a:lnTo>
                  <a:pt x="12957" y="164591"/>
                </a:lnTo>
                <a:lnTo>
                  <a:pt x="12953" y="155447"/>
                </a:lnTo>
                <a:lnTo>
                  <a:pt x="14481" y="146303"/>
                </a:lnTo>
                <a:lnTo>
                  <a:pt x="16001" y="140207"/>
                </a:lnTo>
                <a:lnTo>
                  <a:pt x="17525" y="131063"/>
                </a:lnTo>
                <a:lnTo>
                  <a:pt x="19811" y="124967"/>
                </a:lnTo>
                <a:lnTo>
                  <a:pt x="22097" y="115823"/>
                </a:lnTo>
                <a:lnTo>
                  <a:pt x="25148" y="109727"/>
                </a:lnTo>
                <a:lnTo>
                  <a:pt x="28196" y="103631"/>
                </a:lnTo>
                <a:lnTo>
                  <a:pt x="32006" y="94487"/>
                </a:lnTo>
                <a:lnTo>
                  <a:pt x="35816" y="88391"/>
                </a:lnTo>
                <a:lnTo>
                  <a:pt x="39623" y="82295"/>
                </a:lnTo>
                <a:lnTo>
                  <a:pt x="48767" y="70103"/>
                </a:lnTo>
                <a:lnTo>
                  <a:pt x="54104" y="64007"/>
                </a:lnTo>
                <a:lnTo>
                  <a:pt x="59435" y="57911"/>
                </a:lnTo>
                <a:lnTo>
                  <a:pt x="64772" y="54863"/>
                </a:lnTo>
                <a:lnTo>
                  <a:pt x="70868" y="48767"/>
                </a:lnTo>
                <a:lnTo>
                  <a:pt x="76961" y="42671"/>
                </a:lnTo>
                <a:lnTo>
                  <a:pt x="76199" y="42671"/>
                </a:lnTo>
                <a:lnTo>
                  <a:pt x="83060" y="39623"/>
                </a:lnTo>
                <a:lnTo>
                  <a:pt x="89153" y="33527"/>
                </a:lnTo>
                <a:lnTo>
                  <a:pt x="92582" y="33527"/>
                </a:lnTo>
                <a:lnTo>
                  <a:pt x="96011" y="30479"/>
                </a:lnTo>
                <a:lnTo>
                  <a:pt x="102872" y="27431"/>
                </a:lnTo>
                <a:lnTo>
                  <a:pt x="110489" y="24383"/>
                </a:lnTo>
                <a:lnTo>
                  <a:pt x="109727" y="24383"/>
                </a:lnTo>
                <a:lnTo>
                  <a:pt x="117350" y="21335"/>
                </a:lnTo>
                <a:lnTo>
                  <a:pt x="124967" y="18287"/>
                </a:lnTo>
                <a:lnTo>
                  <a:pt x="131825" y="18287"/>
                </a:lnTo>
                <a:lnTo>
                  <a:pt x="140207" y="15239"/>
                </a:lnTo>
                <a:lnTo>
                  <a:pt x="147827" y="15239"/>
                </a:lnTo>
                <a:lnTo>
                  <a:pt x="156209" y="12191"/>
                </a:lnTo>
                <a:lnTo>
                  <a:pt x="6428215" y="12191"/>
                </a:lnTo>
                <a:lnTo>
                  <a:pt x="6419833" y="9143"/>
                </a:lnTo>
                <a:lnTo>
                  <a:pt x="6412213" y="6095"/>
                </a:lnTo>
                <a:close/>
              </a:path>
              <a:path w="6532880" h="1005840">
                <a:moveTo>
                  <a:pt x="6464029" y="33527"/>
                </a:moveTo>
                <a:lnTo>
                  <a:pt x="6443455" y="33527"/>
                </a:lnTo>
                <a:lnTo>
                  <a:pt x="6450344" y="39623"/>
                </a:lnTo>
                <a:lnTo>
                  <a:pt x="6456440" y="42671"/>
                </a:lnTo>
                <a:lnTo>
                  <a:pt x="6462536" y="48767"/>
                </a:lnTo>
                <a:lnTo>
                  <a:pt x="6468632" y="54863"/>
                </a:lnTo>
                <a:lnTo>
                  <a:pt x="6473935" y="57911"/>
                </a:lnTo>
                <a:lnTo>
                  <a:pt x="6479300" y="64007"/>
                </a:lnTo>
                <a:lnTo>
                  <a:pt x="6484603" y="70103"/>
                </a:lnTo>
                <a:lnTo>
                  <a:pt x="6483841" y="70103"/>
                </a:lnTo>
                <a:lnTo>
                  <a:pt x="6489175" y="76199"/>
                </a:lnTo>
                <a:lnTo>
                  <a:pt x="6493747" y="82295"/>
                </a:lnTo>
                <a:lnTo>
                  <a:pt x="6492985" y="82295"/>
                </a:lnTo>
                <a:lnTo>
                  <a:pt x="6497588" y="88391"/>
                </a:lnTo>
                <a:lnTo>
                  <a:pt x="6501398" y="94487"/>
                </a:lnTo>
                <a:lnTo>
                  <a:pt x="6505208" y="103631"/>
                </a:lnTo>
                <a:lnTo>
                  <a:pt x="6508256" y="109727"/>
                </a:lnTo>
                <a:lnTo>
                  <a:pt x="6511273" y="115823"/>
                </a:lnTo>
                <a:lnTo>
                  <a:pt x="6510511" y="115823"/>
                </a:lnTo>
                <a:lnTo>
                  <a:pt x="6513559" y="124967"/>
                </a:lnTo>
                <a:lnTo>
                  <a:pt x="6515845" y="131063"/>
                </a:lnTo>
                <a:lnTo>
                  <a:pt x="6517369" y="140207"/>
                </a:lnTo>
                <a:lnTo>
                  <a:pt x="6518924" y="146303"/>
                </a:lnTo>
                <a:lnTo>
                  <a:pt x="6519686" y="155447"/>
                </a:lnTo>
                <a:lnTo>
                  <a:pt x="6520448" y="164591"/>
                </a:lnTo>
                <a:lnTo>
                  <a:pt x="6520448" y="170687"/>
                </a:lnTo>
                <a:lnTo>
                  <a:pt x="6520448" y="835149"/>
                </a:lnTo>
                <a:lnTo>
                  <a:pt x="6520448" y="844293"/>
                </a:lnTo>
                <a:lnTo>
                  <a:pt x="6519655" y="850389"/>
                </a:lnTo>
                <a:lnTo>
                  <a:pt x="6518924" y="859533"/>
                </a:lnTo>
                <a:lnTo>
                  <a:pt x="6517400" y="865629"/>
                </a:lnTo>
                <a:lnTo>
                  <a:pt x="6515845" y="874773"/>
                </a:lnTo>
                <a:lnTo>
                  <a:pt x="6513590" y="880869"/>
                </a:lnTo>
                <a:lnTo>
                  <a:pt x="6510511" y="890013"/>
                </a:lnTo>
                <a:lnTo>
                  <a:pt x="6511273" y="890013"/>
                </a:lnTo>
                <a:lnTo>
                  <a:pt x="6508225" y="896109"/>
                </a:lnTo>
                <a:lnTo>
                  <a:pt x="6505208" y="905253"/>
                </a:lnTo>
                <a:lnTo>
                  <a:pt x="6501398" y="911349"/>
                </a:lnTo>
                <a:lnTo>
                  <a:pt x="6497557" y="917445"/>
                </a:lnTo>
                <a:lnTo>
                  <a:pt x="6492985" y="923541"/>
                </a:lnTo>
                <a:lnTo>
                  <a:pt x="6493747" y="923541"/>
                </a:lnTo>
                <a:lnTo>
                  <a:pt x="6489206" y="929637"/>
                </a:lnTo>
                <a:lnTo>
                  <a:pt x="6483841" y="935733"/>
                </a:lnTo>
                <a:lnTo>
                  <a:pt x="6484603" y="935733"/>
                </a:lnTo>
                <a:lnTo>
                  <a:pt x="6479300" y="941829"/>
                </a:lnTo>
                <a:lnTo>
                  <a:pt x="6473966" y="947925"/>
                </a:lnTo>
                <a:lnTo>
                  <a:pt x="6468632" y="954021"/>
                </a:lnTo>
                <a:lnTo>
                  <a:pt x="6462536" y="957069"/>
                </a:lnTo>
                <a:lnTo>
                  <a:pt x="6456440" y="963165"/>
                </a:lnTo>
                <a:lnTo>
                  <a:pt x="6450344" y="966213"/>
                </a:lnTo>
                <a:lnTo>
                  <a:pt x="6443455" y="972309"/>
                </a:lnTo>
                <a:lnTo>
                  <a:pt x="6444217" y="972309"/>
                </a:lnTo>
                <a:lnTo>
                  <a:pt x="6436597" y="975357"/>
                </a:lnTo>
                <a:lnTo>
                  <a:pt x="6437359" y="975357"/>
                </a:lnTo>
                <a:lnTo>
                  <a:pt x="6429739" y="978405"/>
                </a:lnTo>
                <a:lnTo>
                  <a:pt x="6430501" y="978405"/>
                </a:lnTo>
                <a:lnTo>
                  <a:pt x="6422912" y="981453"/>
                </a:lnTo>
                <a:lnTo>
                  <a:pt x="6416054" y="984501"/>
                </a:lnTo>
                <a:lnTo>
                  <a:pt x="6408434" y="987549"/>
                </a:lnTo>
                <a:lnTo>
                  <a:pt x="6400814" y="990597"/>
                </a:lnTo>
                <a:lnTo>
                  <a:pt x="6393163" y="990597"/>
                </a:lnTo>
                <a:lnTo>
                  <a:pt x="6384782" y="993645"/>
                </a:lnTo>
                <a:lnTo>
                  <a:pt x="6428215" y="993645"/>
                </a:lnTo>
                <a:lnTo>
                  <a:pt x="6435835" y="990597"/>
                </a:lnTo>
                <a:lnTo>
                  <a:pt x="6442693" y="984501"/>
                </a:lnTo>
                <a:lnTo>
                  <a:pt x="6450313" y="981453"/>
                </a:lnTo>
                <a:lnTo>
                  <a:pt x="6464029" y="972309"/>
                </a:lnTo>
                <a:lnTo>
                  <a:pt x="6470125" y="966213"/>
                </a:lnTo>
                <a:lnTo>
                  <a:pt x="6476983" y="963165"/>
                </a:lnTo>
                <a:lnTo>
                  <a:pt x="6488413" y="950973"/>
                </a:lnTo>
                <a:lnTo>
                  <a:pt x="6499081" y="938781"/>
                </a:lnTo>
                <a:lnTo>
                  <a:pt x="6508225" y="923541"/>
                </a:lnTo>
                <a:lnTo>
                  <a:pt x="6512035" y="917445"/>
                </a:lnTo>
                <a:lnTo>
                  <a:pt x="6529561" y="868677"/>
                </a:lnTo>
                <a:lnTo>
                  <a:pt x="6532609" y="844293"/>
                </a:lnTo>
                <a:lnTo>
                  <a:pt x="6532609" y="161543"/>
                </a:lnTo>
                <a:lnTo>
                  <a:pt x="6531847" y="155447"/>
                </a:lnTo>
                <a:lnTo>
                  <a:pt x="6531085" y="146303"/>
                </a:lnTo>
                <a:lnTo>
                  <a:pt x="6529561" y="137159"/>
                </a:lnTo>
                <a:lnTo>
                  <a:pt x="6527275" y="128015"/>
                </a:lnTo>
                <a:lnTo>
                  <a:pt x="6524989" y="121919"/>
                </a:lnTo>
                <a:lnTo>
                  <a:pt x="6522703" y="112775"/>
                </a:lnTo>
                <a:lnTo>
                  <a:pt x="6519655" y="103631"/>
                </a:lnTo>
                <a:lnTo>
                  <a:pt x="6512035" y="88391"/>
                </a:lnTo>
                <a:lnTo>
                  <a:pt x="6508225" y="82295"/>
                </a:lnTo>
                <a:lnTo>
                  <a:pt x="6499081" y="70103"/>
                </a:lnTo>
                <a:lnTo>
                  <a:pt x="6493747" y="60959"/>
                </a:lnTo>
                <a:lnTo>
                  <a:pt x="6488413" y="54863"/>
                </a:lnTo>
                <a:lnTo>
                  <a:pt x="6476983" y="45719"/>
                </a:lnTo>
                <a:lnTo>
                  <a:pt x="6470125" y="39623"/>
                </a:lnTo>
                <a:lnTo>
                  <a:pt x="6464029" y="33527"/>
                </a:lnTo>
                <a:close/>
              </a:path>
              <a:path w="6532880" h="1005840">
                <a:moveTo>
                  <a:pt x="92582" y="33527"/>
                </a:moveTo>
                <a:lnTo>
                  <a:pt x="89153" y="33527"/>
                </a:lnTo>
                <a:lnTo>
                  <a:pt x="89153" y="36575"/>
                </a:lnTo>
                <a:lnTo>
                  <a:pt x="92582" y="33527"/>
                </a:lnTo>
                <a:close/>
              </a:path>
              <a:path w="6532880" h="1005840">
                <a:moveTo>
                  <a:pt x="6428215" y="12191"/>
                </a:moveTo>
                <a:lnTo>
                  <a:pt x="6377162" y="12191"/>
                </a:lnTo>
                <a:lnTo>
                  <a:pt x="6385543" y="15239"/>
                </a:lnTo>
                <a:lnTo>
                  <a:pt x="6393163" y="15239"/>
                </a:lnTo>
                <a:lnTo>
                  <a:pt x="6400814" y="18287"/>
                </a:lnTo>
                <a:lnTo>
                  <a:pt x="6408403" y="18287"/>
                </a:lnTo>
                <a:lnTo>
                  <a:pt x="6416054" y="21335"/>
                </a:lnTo>
                <a:lnTo>
                  <a:pt x="6423643" y="24383"/>
                </a:lnTo>
                <a:lnTo>
                  <a:pt x="6422881" y="24383"/>
                </a:lnTo>
                <a:lnTo>
                  <a:pt x="6430501" y="27431"/>
                </a:lnTo>
                <a:lnTo>
                  <a:pt x="6429739" y="27431"/>
                </a:lnTo>
                <a:lnTo>
                  <a:pt x="6437359" y="30479"/>
                </a:lnTo>
                <a:lnTo>
                  <a:pt x="6436597" y="30479"/>
                </a:lnTo>
                <a:lnTo>
                  <a:pt x="6444217" y="36575"/>
                </a:lnTo>
                <a:lnTo>
                  <a:pt x="6443455" y="33527"/>
                </a:lnTo>
                <a:lnTo>
                  <a:pt x="6464029" y="33527"/>
                </a:lnTo>
                <a:lnTo>
                  <a:pt x="6450313" y="24383"/>
                </a:lnTo>
                <a:lnTo>
                  <a:pt x="6442693" y="21335"/>
                </a:lnTo>
                <a:lnTo>
                  <a:pt x="6435835" y="15239"/>
                </a:lnTo>
                <a:lnTo>
                  <a:pt x="6428215" y="12191"/>
                </a:lnTo>
                <a:close/>
              </a:path>
              <a:path w="6532880" h="1005840">
                <a:moveTo>
                  <a:pt x="6378686" y="0"/>
                </a:moveTo>
                <a:lnTo>
                  <a:pt x="154685" y="0"/>
                </a:lnTo>
                <a:lnTo>
                  <a:pt x="146303" y="3047"/>
                </a:lnTo>
                <a:lnTo>
                  <a:pt x="137159" y="3047"/>
                </a:lnTo>
                <a:lnTo>
                  <a:pt x="128777" y="6095"/>
                </a:lnTo>
                <a:lnTo>
                  <a:pt x="6403831" y="6095"/>
                </a:lnTo>
                <a:lnTo>
                  <a:pt x="6378686" y="0"/>
                </a:lnTo>
                <a:close/>
              </a:path>
            </a:pathLst>
          </a:custGeom>
          <a:solidFill>
            <a:srgbClr val="41719C"/>
          </a:solidFill>
        </p:spPr>
        <p:txBody>
          <a:bodyPr wrap="square" lIns="0" tIns="0" rIns="0" bIns="0" rtlCol="0"/>
          <a:lstStyle/>
          <a:p>
            <a:endParaRPr sz="1500"/>
          </a:p>
        </p:txBody>
      </p:sp>
      <p:sp>
        <p:nvSpPr>
          <p:cNvPr id="16" name="object 13"/>
          <p:cNvSpPr txBox="1"/>
          <p:nvPr/>
        </p:nvSpPr>
        <p:spPr>
          <a:xfrm>
            <a:off x="5178659" y="5832015"/>
            <a:ext cx="764941" cy="409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3576"/>
              </a:lnSpc>
            </a:pPr>
            <a:r>
              <a:rPr lang="ja-JP" altLang="en-US" sz="2541" spc="-241" dirty="0">
                <a:solidFill>
                  <a:srgbClr val="7E7E7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まで</a:t>
            </a:r>
            <a:endParaRPr sz="254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SimSun"/>
            </a:endParaRPr>
          </a:p>
        </p:txBody>
      </p:sp>
      <p:sp>
        <p:nvSpPr>
          <p:cNvPr id="27" name="object 15"/>
          <p:cNvSpPr txBox="1"/>
          <p:nvPr/>
        </p:nvSpPr>
        <p:spPr>
          <a:xfrm>
            <a:off x="520940" y="6942035"/>
            <a:ext cx="2969414" cy="446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1776" algn="ctr"/>
            <a:r>
              <a:rPr sz="2900" spc="-60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０</a:t>
            </a:r>
            <a:r>
              <a:rPr lang="ja-JP" altLang="en-US" sz="2900" spc="-60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５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７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０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-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０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７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８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３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７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４</a:t>
            </a:r>
            <a:endParaRPr sz="2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SimSun"/>
            </a:endParaRPr>
          </a:p>
        </p:txBody>
      </p:sp>
      <p:sp>
        <p:nvSpPr>
          <p:cNvPr id="28" name="object 15"/>
          <p:cNvSpPr txBox="1"/>
          <p:nvPr/>
        </p:nvSpPr>
        <p:spPr>
          <a:xfrm>
            <a:off x="3414420" y="6942035"/>
            <a:ext cx="2969414" cy="446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1776" algn="ctr"/>
            <a:r>
              <a:rPr sz="2900" spc="-60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０</a:t>
            </a:r>
            <a:r>
              <a:rPr lang="ja-JP" altLang="en-US" sz="2900" spc="-60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５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７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０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-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０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</a:t>
            </a:r>
            <a:r>
              <a:rPr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７</a:t>
            </a:r>
            <a:r>
              <a:rPr lang="ja-JP" altLang="en-US" sz="2900" spc="-60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 ９ ７ １ </a:t>
            </a:r>
            <a:r>
              <a:rPr lang="ja-JP" altLang="en-US" sz="2900" spc="-60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SimSun"/>
              </a:rPr>
              <a:t>４</a:t>
            </a:r>
            <a:endParaRPr sz="2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SimSun"/>
            </a:endParaRPr>
          </a:p>
        </p:txBody>
      </p:sp>
      <p:sp>
        <p:nvSpPr>
          <p:cNvPr id="29" name="object 15"/>
          <p:cNvSpPr txBox="1"/>
          <p:nvPr/>
        </p:nvSpPr>
        <p:spPr>
          <a:xfrm>
            <a:off x="533400" y="7381238"/>
            <a:ext cx="296941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1776" algn="ctr"/>
            <a:r>
              <a:rPr sz="900" spc="-45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※</a:t>
            </a:r>
            <a:r>
              <a:rPr sz="900" spc="-1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I</a:t>
            </a:r>
            <a:r>
              <a:rPr sz="900" spc="10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P</a:t>
            </a:r>
            <a:r>
              <a:rPr sz="900" spc="-4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電話か</a:t>
            </a:r>
            <a:r>
              <a:rPr sz="900" spc="-45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ら</a:t>
            </a:r>
            <a:r>
              <a:rPr sz="900" spc="45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は</a:t>
            </a:r>
            <a:r>
              <a:rPr lang="en-US" altLang="ja-JP" sz="900" spc="45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03-6745-5600</a:t>
            </a:r>
            <a:r>
              <a:rPr sz="900" spc="10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に</a:t>
            </a:r>
            <a:r>
              <a:rPr sz="900" spc="-5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お</a:t>
            </a:r>
            <a:r>
              <a:rPr sz="900" spc="9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電</a:t>
            </a:r>
            <a:r>
              <a:rPr sz="900" spc="1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話</a:t>
            </a:r>
            <a:r>
              <a:rPr lang="ja-JP" altLang="en-US" sz="900" spc="14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ください</a:t>
            </a:r>
            <a:endParaRPr sz="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PMingLiU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95952" y="1253502"/>
            <a:ext cx="1242648" cy="3466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注 意 事 項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7391" y="1798578"/>
            <a:ext cx="5496567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ミーティングを使用した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セミナーです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インターネットに接続するための通信料金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は参加者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のご負担となります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申込後、開催日時までにメールでセミナーの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とミーティング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パス   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ワード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をお送りします。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インターネット環境があれば、お送りした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をクリック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するだけで、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   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ソコン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やスマートフォン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等から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ご参加（視聴）いただけます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当日の資料は事前にメールでお送りします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セミナー画面には、参加者の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登録名が表示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されます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。本名の表示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避けたい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場合は、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の変更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お申込の名前と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登録名は同じにしてください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。本名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でのお申込み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  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なくて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構いません。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●応募者多数の場合、お断りすることがあります。ご了承ください。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782514" y="1208645"/>
            <a:ext cx="1256086" cy="35201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object 15"/>
          <p:cNvSpPr txBox="1"/>
          <p:nvPr/>
        </p:nvSpPr>
        <p:spPr>
          <a:xfrm>
            <a:off x="3401600" y="6717979"/>
            <a:ext cx="296941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1776" algn="ctr"/>
            <a:r>
              <a:rPr lang="ja-JP" altLang="en-US" sz="1600" spc="5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　犯罪被害者支援</a:t>
            </a:r>
            <a:r>
              <a:rPr lang="ja-JP" altLang="en-US" sz="1600" spc="5" dirty="0" smtClean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PMingLiU"/>
              </a:rPr>
              <a:t>ダイヤル</a:t>
            </a:r>
            <a:endParaRPr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44225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311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PMingLiU</vt:lpstr>
      <vt:lpstr>SimSun</vt:lpstr>
      <vt:lpstr>メイリオ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まで お電話ください!</dc:title>
  <dc:creator>TRC-S3257</dc:creator>
  <cp:lastModifiedBy>TRC-S3319</cp:lastModifiedBy>
  <cp:revision>22</cp:revision>
  <cp:lastPrinted>2021-06-26T03:49:45Z</cp:lastPrinted>
  <dcterms:created xsi:type="dcterms:W3CDTF">2021-06-09T11:44:22Z</dcterms:created>
  <dcterms:modified xsi:type="dcterms:W3CDTF">2021-07-27T07:23:38Z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2019-12-25T00:00:00Z</vt:filetime>
  </property>
  <property fmtid="{D5CDD505-2E9C-101B-9397-08002B2CF9AE}" pid="3" name="LastSaved">
    <vt:filetime>2021-06-09T00:00:00Z</vt:filetime>
  </property>
</Properties>
</file>